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9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3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6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2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8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6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3CDE7-030F-49F6-98E8-E01B95ADFE0E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6320-460B-46C2-A86C-045F9A0E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6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سینی کووت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4" r="2824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r"/>
            <a:r>
              <a:rPr lang="fa-IR" dirty="0" smtClean="0"/>
              <a:t>نمای شماتیکی از یک سینی کووت و یک عدد کووت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74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پمپ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r="6695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17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کووت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" r="1599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61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ماژول سمپل یا ریجنت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8" r="626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44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نمایی از پایین سینی ریجنت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2" r="4512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66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سینی سمپل و ریجنت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1" r="660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07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mtClean="0"/>
              <a:t>ماژول کووت</a:t>
            </a:r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" b="79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1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نمای کلی دستگاه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" r="3479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28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نقشه اب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8" r="551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smtClean="0"/>
              <a:t>  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5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9" r="6839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89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   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0" r="386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smtClean="0"/>
              <a:t>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3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سینی ریجنت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2" r="2262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616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CUP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CUP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23" b="2382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37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پلتایر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6" r="7926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smtClean="0"/>
              <a:t>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29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سینی سمپل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" r="67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8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سه عدد بازوی دستگاه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0" r="355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r"/>
            <a:r>
              <a:rPr lang="fa-IR" dirty="0" smtClean="0"/>
              <a:t>سمت چپ همزن</a:t>
            </a:r>
          </a:p>
          <a:p>
            <a:pPr algn="r"/>
            <a:r>
              <a:rPr lang="fa-IR" dirty="0" smtClean="0"/>
              <a:t>وسط شستشو</a:t>
            </a:r>
          </a:p>
          <a:p>
            <a:pPr algn="r"/>
            <a:r>
              <a:rPr lang="fa-IR" dirty="0" smtClean="0"/>
              <a:t>سمت راست بازوی سمپل یا ریجنت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273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سرنگ هامیلتون و پمپ پرستالتیک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" r="33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265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سرنگ هامیلتون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7" r="662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98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سیستم نوری گریتینگ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6" r="5826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15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نمای داخلی گریتینگ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0" r="707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91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ولو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4" r="5644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a-IR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29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92</Words>
  <Application>Microsoft Office PowerPoint</Application>
  <PresentationFormat>Custom</PresentationFormat>
  <Paragraphs>46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سینی کووت</vt:lpstr>
      <vt:lpstr>سینی ریجنت</vt:lpstr>
      <vt:lpstr>سینی سمپل</vt:lpstr>
      <vt:lpstr>سه عدد بازوی دستگاه</vt:lpstr>
      <vt:lpstr>سرنگ هامیلتون و پمپ پرستالتیک</vt:lpstr>
      <vt:lpstr>سرنگ هامیلتون</vt:lpstr>
      <vt:lpstr>سیستم نوری گریتینگ</vt:lpstr>
      <vt:lpstr>نمای داخلی گریتینگ</vt:lpstr>
      <vt:lpstr>ولو</vt:lpstr>
      <vt:lpstr>پمپ</vt:lpstr>
      <vt:lpstr>کووت</vt:lpstr>
      <vt:lpstr>ماژول سمپل یا ریجنت</vt:lpstr>
      <vt:lpstr>نمایی از پایین سینی ریجنت</vt:lpstr>
      <vt:lpstr>سینی سمپل و ریجنت</vt:lpstr>
      <vt:lpstr>ماژول کووت</vt:lpstr>
      <vt:lpstr>نمای کلی دستگاه</vt:lpstr>
      <vt:lpstr>نقشه اب</vt:lpstr>
      <vt:lpstr>     </vt:lpstr>
      <vt:lpstr>   </vt:lpstr>
      <vt:lpstr>CUP</vt:lpstr>
      <vt:lpstr>CUP</vt:lpstr>
      <vt:lpstr>پلتایر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سینی کووت</dc:title>
  <dc:creator>Market</dc:creator>
  <cp:lastModifiedBy>Maryam Rabbani Abolfazli</cp:lastModifiedBy>
  <cp:revision>9</cp:revision>
  <dcterms:created xsi:type="dcterms:W3CDTF">2016-12-12T12:33:56Z</dcterms:created>
  <dcterms:modified xsi:type="dcterms:W3CDTF">2016-12-27T07:27:16Z</dcterms:modified>
</cp:coreProperties>
</file>